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9601200" cy="12801600" type="A3"/>
  <p:notesSz cx="6858000" cy="9144000"/>
  <p:defaultTextStyle>
    <a:defPPr>
      <a:defRPr lang="en-US"/>
    </a:defPPr>
    <a:lvl1pPr marL="0" algn="l" defTabSz="1280127" rtl="0" eaLnBrk="1" latinLnBrk="0" hangingPunct="1">
      <a:defRPr sz="2515" kern="1200">
        <a:solidFill>
          <a:schemeClr val="tx1"/>
        </a:solidFill>
        <a:latin typeface="+mn-lt"/>
        <a:ea typeface="+mn-ea"/>
        <a:cs typeface="+mn-cs"/>
      </a:defRPr>
    </a:lvl1pPr>
    <a:lvl2pPr marL="640064" algn="l" defTabSz="1280127" rtl="0" eaLnBrk="1" latinLnBrk="0" hangingPunct="1">
      <a:defRPr sz="2515" kern="1200">
        <a:solidFill>
          <a:schemeClr val="tx1"/>
        </a:solidFill>
        <a:latin typeface="+mn-lt"/>
        <a:ea typeface="+mn-ea"/>
        <a:cs typeface="+mn-cs"/>
      </a:defRPr>
    </a:lvl2pPr>
    <a:lvl3pPr marL="1280127" algn="l" defTabSz="1280127" rtl="0" eaLnBrk="1" latinLnBrk="0" hangingPunct="1">
      <a:defRPr sz="2515" kern="1200">
        <a:solidFill>
          <a:schemeClr val="tx1"/>
        </a:solidFill>
        <a:latin typeface="+mn-lt"/>
        <a:ea typeface="+mn-ea"/>
        <a:cs typeface="+mn-cs"/>
      </a:defRPr>
    </a:lvl3pPr>
    <a:lvl4pPr marL="1920191" algn="l" defTabSz="1280127" rtl="0" eaLnBrk="1" latinLnBrk="0" hangingPunct="1">
      <a:defRPr sz="2515" kern="1200">
        <a:solidFill>
          <a:schemeClr val="tx1"/>
        </a:solidFill>
        <a:latin typeface="+mn-lt"/>
        <a:ea typeface="+mn-ea"/>
        <a:cs typeface="+mn-cs"/>
      </a:defRPr>
    </a:lvl4pPr>
    <a:lvl5pPr marL="2560255" algn="l" defTabSz="1280127" rtl="0" eaLnBrk="1" latinLnBrk="0" hangingPunct="1">
      <a:defRPr sz="2515" kern="1200">
        <a:solidFill>
          <a:schemeClr val="tx1"/>
        </a:solidFill>
        <a:latin typeface="+mn-lt"/>
        <a:ea typeface="+mn-ea"/>
        <a:cs typeface="+mn-cs"/>
      </a:defRPr>
    </a:lvl5pPr>
    <a:lvl6pPr marL="3200318" algn="l" defTabSz="1280127" rtl="0" eaLnBrk="1" latinLnBrk="0" hangingPunct="1">
      <a:defRPr sz="2515" kern="1200">
        <a:solidFill>
          <a:schemeClr val="tx1"/>
        </a:solidFill>
        <a:latin typeface="+mn-lt"/>
        <a:ea typeface="+mn-ea"/>
        <a:cs typeface="+mn-cs"/>
      </a:defRPr>
    </a:lvl6pPr>
    <a:lvl7pPr marL="3840382" algn="l" defTabSz="1280127" rtl="0" eaLnBrk="1" latinLnBrk="0" hangingPunct="1">
      <a:defRPr sz="2515" kern="1200">
        <a:solidFill>
          <a:schemeClr val="tx1"/>
        </a:solidFill>
        <a:latin typeface="+mn-lt"/>
        <a:ea typeface="+mn-ea"/>
        <a:cs typeface="+mn-cs"/>
      </a:defRPr>
    </a:lvl7pPr>
    <a:lvl8pPr marL="4480446" algn="l" defTabSz="1280127" rtl="0" eaLnBrk="1" latinLnBrk="0" hangingPunct="1">
      <a:defRPr sz="2515" kern="1200">
        <a:solidFill>
          <a:schemeClr val="tx1"/>
        </a:solidFill>
        <a:latin typeface="+mn-lt"/>
        <a:ea typeface="+mn-ea"/>
        <a:cs typeface="+mn-cs"/>
      </a:defRPr>
    </a:lvl8pPr>
    <a:lvl9pPr marL="5120509" algn="l" defTabSz="1280127" rtl="0" eaLnBrk="1" latinLnBrk="0" hangingPunct="1">
      <a:defRPr sz="251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userDrawn="1">
          <p15:clr>
            <a:srgbClr val="A4A3A4"/>
          </p15:clr>
        </p15:guide>
        <p15:guide id="2" pos="30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D1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67" autoAdjust="0"/>
    <p:restoredTop sz="94660"/>
  </p:normalViewPr>
  <p:slideViewPr>
    <p:cSldViewPr>
      <p:cViewPr varScale="1">
        <p:scale>
          <a:sx n="77" d="100"/>
          <a:sy n="77" d="100"/>
        </p:scale>
        <p:origin x="6564" y="138"/>
      </p:cViewPr>
      <p:guideLst>
        <p:guide orient="horz" pos="4032"/>
        <p:guide pos="30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C25621-4213-480A-8924-DC09FE921627}" type="datetimeFigureOut">
              <a:rPr lang="en-US" smtClean="0"/>
              <a:t>2/11/2026</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3D892A-309A-43D3-BA29-9D7A06E13BC0}" type="slidenum">
              <a:rPr lang="en-US" smtClean="0"/>
              <a:t>‹#›</a:t>
            </a:fld>
            <a:endParaRPr lang="en-US"/>
          </a:p>
        </p:txBody>
      </p:sp>
    </p:spTree>
    <p:extLst>
      <p:ext uri="{BB962C8B-B14F-4D97-AF65-F5344CB8AC3E}">
        <p14:creationId xmlns:p14="http://schemas.microsoft.com/office/powerpoint/2010/main" val="1843760877"/>
      </p:ext>
    </p:extLst>
  </p:cSld>
  <p:clrMap bg1="lt1" tx1="dk1" bg2="lt2" tx2="dk2" accent1="accent1" accent2="accent2" accent3="accent3" accent4="accent4" accent5="accent5" accent6="accent6" hlink="hlink" folHlink="folHlink"/>
  <p:notesStyle>
    <a:lvl1pPr marL="0" algn="l" defTabSz="396484" rtl="0" eaLnBrk="1" latinLnBrk="0" hangingPunct="1">
      <a:defRPr sz="520" kern="1200">
        <a:solidFill>
          <a:schemeClr val="tx1"/>
        </a:solidFill>
        <a:latin typeface="+mn-lt"/>
        <a:ea typeface="+mn-ea"/>
        <a:cs typeface="+mn-cs"/>
      </a:defRPr>
    </a:lvl1pPr>
    <a:lvl2pPr marL="198242" algn="l" defTabSz="396484" rtl="0" eaLnBrk="1" latinLnBrk="0" hangingPunct="1">
      <a:defRPr sz="520" kern="1200">
        <a:solidFill>
          <a:schemeClr val="tx1"/>
        </a:solidFill>
        <a:latin typeface="+mn-lt"/>
        <a:ea typeface="+mn-ea"/>
        <a:cs typeface="+mn-cs"/>
      </a:defRPr>
    </a:lvl2pPr>
    <a:lvl3pPr marL="396484" algn="l" defTabSz="396484" rtl="0" eaLnBrk="1" latinLnBrk="0" hangingPunct="1">
      <a:defRPr sz="520" kern="1200">
        <a:solidFill>
          <a:schemeClr val="tx1"/>
        </a:solidFill>
        <a:latin typeface="+mn-lt"/>
        <a:ea typeface="+mn-ea"/>
        <a:cs typeface="+mn-cs"/>
      </a:defRPr>
    </a:lvl3pPr>
    <a:lvl4pPr marL="594726" algn="l" defTabSz="396484" rtl="0" eaLnBrk="1" latinLnBrk="0" hangingPunct="1">
      <a:defRPr sz="520" kern="1200">
        <a:solidFill>
          <a:schemeClr val="tx1"/>
        </a:solidFill>
        <a:latin typeface="+mn-lt"/>
        <a:ea typeface="+mn-ea"/>
        <a:cs typeface="+mn-cs"/>
      </a:defRPr>
    </a:lvl4pPr>
    <a:lvl5pPr marL="792968" algn="l" defTabSz="396484" rtl="0" eaLnBrk="1" latinLnBrk="0" hangingPunct="1">
      <a:defRPr sz="520" kern="1200">
        <a:solidFill>
          <a:schemeClr val="tx1"/>
        </a:solidFill>
        <a:latin typeface="+mn-lt"/>
        <a:ea typeface="+mn-ea"/>
        <a:cs typeface="+mn-cs"/>
      </a:defRPr>
    </a:lvl5pPr>
    <a:lvl6pPr marL="991210" algn="l" defTabSz="396484" rtl="0" eaLnBrk="1" latinLnBrk="0" hangingPunct="1">
      <a:defRPr sz="520" kern="1200">
        <a:solidFill>
          <a:schemeClr val="tx1"/>
        </a:solidFill>
        <a:latin typeface="+mn-lt"/>
        <a:ea typeface="+mn-ea"/>
        <a:cs typeface="+mn-cs"/>
      </a:defRPr>
    </a:lvl6pPr>
    <a:lvl7pPr marL="1189452" algn="l" defTabSz="396484" rtl="0" eaLnBrk="1" latinLnBrk="0" hangingPunct="1">
      <a:defRPr sz="520" kern="1200">
        <a:solidFill>
          <a:schemeClr val="tx1"/>
        </a:solidFill>
        <a:latin typeface="+mn-lt"/>
        <a:ea typeface="+mn-ea"/>
        <a:cs typeface="+mn-cs"/>
      </a:defRPr>
    </a:lvl7pPr>
    <a:lvl8pPr marL="1387693" algn="l" defTabSz="396484" rtl="0" eaLnBrk="1" latinLnBrk="0" hangingPunct="1">
      <a:defRPr sz="520" kern="1200">
        <a:solidFill>
          <a:schemeClr val="tx1"/>
        </a:solidFill>
        <a:latin typeface="+mn-lt"/>
        <a:ea typeface="+mn-ea"/>
        <a:cs typeface="+mn-cs"/>
      </a:defRPr>
    </a:lvl8pPr>
    <a:lvl9pPr marL="1585935" algn="l" defTabSz="396484" rtl="0" eaLnBrk="1" latinLnBrk="0" hangingPunct="1">
      <a:defRPr sz="52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71713" y="1143000"/>
            <a:ext cx="231457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3D892A-309A-43D3-BA29-9D7A06E13BC0}" type="slidenum">
              <a:rPr lang="en-US" smtClean="0"/>
              <a:t>1</a:t>
            </a:fld>
            <a:endParaRPr lang="en-US"/>
          </a:p>
        </p:txBody>
      </p:sp>
    </p:spTree>
    <p:extLst>
      <p:ext uri="{BB962C8B-B14F-4D97-AF65-F5344CB8AC3E}">
        <p14:creationId xmlns:p14="http://schemas.microsoft.com/office/powerpoint/2010/main" val="3973119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3976794"/>
            <a:ext cx="8161020" cy="2744047"/>
          </a:xfrm>
        </p:spPr>
        <p:txBody>
          <a:bodyPr/>
          <a:lstStyle/>
          <a:p>
            <a:r>
              <a:rPr lang="en-US"/>
              <a:t>Click to edit Master title style</a:t>
            </a:r>
          </a:p>
        </p:txBody>
      </p:sp>
      <p:sp>
        <p:nvSpPr>
          <p:cNvPr id="3" name="Subtitle 2"/>
          <p:cNvSpPr>
            <a:spLocks noGrp="1"/>
          </p:cNvSpPr>
          <p:nvPr>
            <p:ph type="subTitle" idx="1"/>
          </p:nvPr>
        </p:nvSpPr>
        <p:spPr>
          <a:xfrm>
            <a:off x="1440180" y="7254240"/>
            <a:ext cx="6720840" cy="3271520"/>
          </a:xfrm>
        </p:spPr>
        <p:txBody>
          <a:bodyPr/>
          <a:lstStyle>
            <a:lvl1pPr marL="0" indent="0" algn="ctr">
              <a:buNone/>
              <a:defRPr>
                <a:solidFill>
                  <a:schemeClr val="tx1">
                    <a:tint val="75000"/>
                  </a:schemeClr>
                </a:solidFill>
              </a:defRPr>
            </a:lvl1pPr>
            <a:lvl2pPr marL="624121" indent="0" algn="ctr">
              <a:buNone/>
              <a:defRPr>
                <a:solidFill>
                  <a:schemeClr val="tx1">
                    <a:tint val="75000"/>
                  </a:schemeClr>
                </a:solidFill>
              </a:defRPr>
            </a:lvl2pPr>
            <a:lvl3pPr marL="1248242" indent="0" algn="ctr">
              <a:buNone/>
              <a:defRPr>
                <a:solidFill>
                  <a:schemeClr val="tx1">
                    <a:tint val="75000"/>
                  </a:schemeClr>
                </a:solidFill>
              </a:defRPr>
            </a:lvl3pPr>
            <a:lvl4pPr marL="1872363" indent="0" algn="ctr">
              <a:buNone/>
              <a:defRPr>
                <a:solidFill>
                  <a:schemeClr val="tx1">
                    <a:tint val="75000"/>
                  </a:schemeClr>
                </a:solidFill>
              </a:defRPr>
            </a:lvl4pPr>
            <a:lvl5pPr marL="2496485" indent="0" algn="ctr">
              <a:buNone/>
              <a:defRPr>
                <a:solidFill>
                  <a:schemeClr val="tx1">
                    <a:tint val="75000"/>
                  </a:schemeClr>
                </a:solidFill>
              </a:defRPr>
            </a:lvl5pPr>
            <a:lvl6pPr marL="3120606" indent="0" algn="ctr">
              <a:buNone/>
              <a:defRPr>
                <a:solidFill>
                  <a:schemeClr val="tx1">
                    <a:tint val="75000"/>
                  </a:schemeClr>
                </a:solidFill>
              </a:defRPr>
            </a:lvl6pPr>
            <a:lvl7pPr marL="3744727" indent="0" algn="ctr">
              <a:buNone/>
              <a:defRPr>
                <a:solidFill>
                  <a:schemeClr val="tx1">
                    <a:tint val="75000"/>
                  </a:schemeClr>
                </a:solidFill>
              </a:defRPr>
            </a:lvl7pPr>
            <a:lvl8pPr marL="4368848" indent="0" algn="ctr">
              <a:buNone/>
              <a:defRPr>
                <a:solidFill>
                  <a:schemeClr val="tx1">
                    <a:tint val="75000"/>
                  </a:schemeClr>
                </a:solidFill>
              </a:defRPr>
            </a:lvl8pPr>
            <a:lvl9pPr marL="499296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4DAFE1D-4F19-4092-BFE1-2C987A1AB5D4}"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1624464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DAFE1D-4F19-4092-BFE1-2C987A1AB5D4}"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512736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0870" y="512658"/>
            <a:ext cx="2160270" cy="1092284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80060" y="512658"/>
            <a:ext cx="6320790" cy="1092284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DAFE1D-4F19-4092-BFE1-2C987A1AB5D4}"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1949875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DAFE1D-4F19-4092-BFE1-2C987A1AB5D4}"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1919302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29" y="8226214"/>
            <a:ext cx="8161020" cy="2542540"/>
          </a:xfrm>
        </p:spPr>
        <p:txBody>
          <a:bodyPr anchor="t"/>
          <a:lstStyle>
            <a:lvl1pPr algn="l">
              <a:defRPr sz="5454" b="1" cap="all"/>
            </a:lvl1pPr>
          </a:lstStyle>
          <a:p>
            <a:r>
              <a:rPr lang="en-US"/>
              <a:t>Click to edit Master title style</a:t>
            </a:r>
          </a:p>
        </p:txBody>
      </p:sp>
      <p:sp>
        <p:nvSpPr>
          <p:cNvPr id="3" name="Text Placeholder 2"/>
          <p:cNvSpPr>
            <a:spLocks noGrp="1"/>
          </p:cNvSpPr>
          <p:nvPr>
            <p:ph type="body" idx="1"/>
          </p:nvPr>
        </p:nvSpPr>
        <p:spPr>
          <a:xfrm>
            <a:off x="758429" y="5425865"/>
            <a:ext cx="8161020" cy="2800349"/>
          </a:xfrm>
        </p:spPr>
        <p:txBody>
          <a:bodyPr anchor="b"/>
          <a:lstStyle>
            <a:lvl1pPr marL="0" indent="0">
              <a:buNone/>
              <a:defRPr sz="2748">
                <a:solidFill>
                  <a:schemeClr val="tx1">
                    <a:tint val="75000"/>
                  </a:schemeClr>
                </a:solidFill>
              </a:defRPr>
            </a:lvl1pPr>
            <a:lvl2pPr marL="624121" indent="0">
              <a:buNone/>
              <a:defRPr sz="2452">
                <a:solidFill>
                  <a:schemeClr val="tx1">
                    <a:tint val="75000"/>
                  </a:schemeClr>
                </a:solidFill>
              </a:defRPr>
            </a:lvl2pPr>
            <a:lvl3pPr marL="1248242" indent="0">
              <a:buNone/>
              <a:defRPr sz="2199">
                <a:solidFill>
                  <a:schemeClr val="tx1">
                    <a:tint val="75000"/>
                  </a:schemeClr>
                </a:solidFill>
              </a:defRPr>
            </a:lvl3pPr>
            <a:lvl4pPr marL="1872363" indent="0">
              <a:buNone/>
              <a:defRPr sz="1903">
                <a:solidFill>
                  <a:schemeClr val="tx1">
                    <a:tint val="75000"/>
                  </a:schemeClr>
                </a:solidFill>
              </a:defRPr>
            </a:lvl4pPr>
            <a:lvl5pPr marL="2496485" indent="0">
              <a:buNone/>
              <a:defRPr sz="1903">
                <a:solidFill>
                  <a:schemeClr val="tx1">
                    <a:tint val="75000"/>
                  </a:schemeClr>
                </a:solidFill>
              </a:defRPr>
            </a:lvl5pPr>
            <a:lvl6pPr marL="3120606" indent="0">
              <a:buNone/>
              <a:defRPr sz="1903">
                <a:solidFill>
                  <a:schemeClr val="tx1">
                    <a:tint val="75000"/>
                  </a:schemeClr>
                </a:solidFill>
              </a:defRPr>
            </a:lvl6pPr>
            <a:lvl7pPr marL="3744727" indent="0">
              <a:buNone/>
              <a:defRPr sz="1903">
                <a:solidFill>
                  <a:schemeClr val="tx1">
                    <a:tint val="75000"/>
                  </a:schemeClr>
                </a:solidFill>
              </a:defRPr>
            </a:lvl7pPr>
            <a:lvl8pPr marL="4368848" indent="0">
              <a:buNone/>
              <a:defRPr sz="1903">
                <a:solidFill>
                  <a:schemeClr val="tx1">
                    <a:tint val="75000"/>
                  </a:schemeClr>
                </a:solidFill>
              </a:defRPr>
            </a:lvl8pPr>
            <a:lvl9pPr marL="4992969" indent="0">
              <a:buNone/>
              <a:defRPr sz="190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DAFE1D-4F19-4092-BFE1-2C987A1AB5D4}" type="datetimeFigureOut">
              <a:rPr lang="en-US" smtClean="0"/>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3633979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80060" y="2987041"/>
            <a:ext cx="4240530" cy="8448464"/>
          </a:xfrm>
        </p:spPr>
        <p:txBody>
          <a:bodyPr/>
          <a:lstStyle>
            <a:lvl1pPr>
              <a:defRPr sz="3805"/>
            </a:lvl1pPr>
            <a:lvl2pPr>
              <a:defRPr sz="3256"/>
            </a:lvl2pPr>
            <a:lvl3pPr>
              <a:defRPr sz="2748"/>
            </a:lvl3pPr>
            <a:lvl4pPr>
              <a:defRPr sz="2452"/>
            </a:lvl4pPr>
            <a:lvl5pPr>
              <a:defRPr sz="2452"/>
            </a:lvl5pPr>
            <a:lvl6pPr>
              <a:defRPr sz="2452"/>
            </a:lvl6pPr>
            <a:lvl7pPr>
              <a:defRPr sz="2452"/>
            </a:lvl7pPr>
            <a:lvl8pPr>
              <a:defRPr sz="2452"/>
            </a:lvl8pPr>
            <a:lvl9pPr>
              <a:defRPr sz="245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80610" y="2987041"/>
            <a:ext cx="4240530" cy="8448464"/>
          </a:xfrm>
        </p:spPr>
        <p:txBody>
          <a:bodyPr/>
          <a:lstStyle>
            <a:lvl1pPr>
              <a:defRPr sz="3805"/>
            </a:lvl1pPr>
            <a:lvl2pPr>
              <a:defRPr sz="3256"/>
            </a:lvl2pPr>
            <a:lvl3pPr>
              <a:defRPr sz="2748"/>
            </a:lvl3pPr>
            <a:lvl4pPr>
              <a:defRPr sz="2452"/>
            </a:lvl4pPr>
            <a:lvl5pPr>
              <a:defRPr sz="2452"/>
            </a:lvl5pPr>
            <a:lvl6pPr>
              <a:defRPr sz="2452"/>
            </a:lvl6pPr>
            <a:lvl7pPr>
              <a:defRPr sz="2452"/>
            </a:lvl7pPr>
            <a:lvl8pPr>
              <a:defRPr sz="2452"/>
            </a:lvl8pPr>
            <a:lvl9pPr>
              <a:defRPr sz="245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4DAFE1D-4F19-4092-BFE1-2C987A1AB5D4}" type="datetimeFigureOut">
              <a:rPr lang="en-US" smtClean="0"/>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690119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80060" y="2865545"/>
            <a:ext cx="4242197" cy="1194222"/>
          </a:xfrm>
        </p:spPr>
        <p:txBody>
          <a:bodyPr anchor="b"/>
          <a:lstStyle>
            <a:lvl1pPr marL="0" indent="0">
              <a:buNone/>
              <a:defRPr sz="3256" b="1"/>
            </a:lvl1pPr>
            <a:lvl2pPr marL="624121" indent="0">
              <a:buNone/>
              <a:defRPr sz="2748" b="1"/>
            </a:lvl2pPr>
            <a:lvl3pPr marL="1248242" indent="0">
              <a:buNone/>
              <a:defRPr sz="2452" b="1"/>
            </a:lvl3pPr>
            <a:lvl4pPr marL="1872363" indent="0">
              <a:buNone/>
              <a:defRPr sz="2199" b="1"/>
            </a:lvl4pPr>
            <a:lvl5pPr marL="2496485" indent="0">
              <a:buNone/>
              <a:defRPr sz="2199" b="1"/>
            </a:lvl5pPr>
            <a:lvl6pPr marL="3120606" indent="0">
              <a:buNone/>
              <a:defRPr sz="2199" b="1"/>
            </a:lvl6pPr>
            <a:lvl7pPr marL="3744727" indent="0">
              <a:buNone/>
              <a:defRPr sz="2199" b="1"/>
            </a:lvl7pPr>
            <a:lvl8pPr marL="4368848" indent="0">
              <a:buNone/>
              <a:defRPr sz="2199" b="1"/>
            </a:lvl8pPr>
            <a:lvl9pPr marL="4992969" indent="0">
              <a:buNone/>
              <a:defRPr sz="2199" b="1"/>
            </a:lvl9pPr>
          </a:lstStyle>
          <a:p>
            <a:pPr lvl="0"/>
            <a:r>
              <a:rPr lang="en-US"/>
              <a:t>Click to edit Master text styles</a:t>
            </a:r>
          </a:p>
        </p:txBody>
      </p:sp>
      <p:sp>
        <p:nvSpPr>
          <p:cNvPr id="4" name="Content Placeholder 3"/>
          <p:cNvSpPr>
            <a:spLocks noGrp="1"/>
          </p:cNvSpPr>
          <p:nvPr>
            <p:ph sz="half" idx="2"/>
          </p:nvPr>
        </p:nvSpPr>
        <p:spPr>
          <a:xfrm>
            <a:off x="480060" y="4059766"/>
            <a:ext cx="4242197" cy="7375738"/>
          </a:xfrm>
        </p:spPr>
        <p:txBody>
          <a:bodyPr/>
          <a:lstStyle>
            <a:lvl1pPr>
              <a:defRPr sz="3256"/>
            </a:lvl1pPr>
            <a:lvl2pPr>
              <a:defRPr sz="2748"/>
            </a:lvl2pPr>
            <a:lvl3pPr>
              <a:defRPr sz="2452"/>
            </a:lvl3pPr>
            <a:lvl4pPr>
              <a:defRPr sz="2199"/>
            </a:lvl4pPr>
            <a:lvl5pPr>
              <a:defRPr sz="2199"/>
            </a:lvl5pPr>
            <a:lvl6pPr>
              <a:defRPr sz="2199"/>
            </a:lvl6pPr>
            <a:lvl7pPr>
              <a:defRPr sz="2199"/>
            </a:lvl7pPr>
            <a:lvl8pPr>
              <a:defRPr sz="2199"/>
            </a:lvl8pPr>
            <a:lvl9pPr>
              <a:defRPr sz="21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77277" y="2865545"/>
            <a:ext cx="4243864" cy="1194222"/>
          </a:xfrm>
        </p:spPr>
        <p:txBody>
          <a:bodyPr anchor="b"/>
          <a:lstStyle>
            <a:lvl1pPr marL="0" indent="0">
              <a:buNone/>
              <a:defRPr sz="3256" b="1"/>
            </a:lvl1pPr>
            <a:lvl2pPr marL="624121" indent="0">
              <a:buNone/>
              <a:defRPr sz="2748" b="1"/>
            </a:lvl2pPr>
            <a:lvl3pPr marL="1248242" indent="0">
              <a:buNone/>
              <a:defRPr sz="2452" b="1"/>
            </a:lvl3pPr>
            <a:lvl4pPr marL="1872363" indent="0">
              <a:buNone/>
              <a:defRPr sz="2199" b="1"/>
            </a:lvl4pPr>
            <a:lvl5pPr marL="2496485" indent="0">
              <a:buNone/>
              <a:defRPr sz="2199" b="1"/>
            </a:lvl5pPr>
            <a:lvl6pPr marL="3120606" indent="0">
              <a:buNone/>
              <a:defRPr sz="2199" b="1"/>
            </a:lvl6pPr>
            <a:lvl7pPr marL="3744727" indent="0">
              <a:buNone/>
              <a:defRPr sz="2199" b="1"/>
            </a:lvl7pPr>
            <a:lvl8pPr marL="4368848" indent="0">
              <a:buNone/>
              <a:defRPr sz="2199" b="1"/>
            </a:lvl8pPr>
            <a:lvl9pPr marL="4992969" indent="0">
              <a:buNone/>
              <a:defRPr sz="2199" b="1"/>
            </a:lvl9pPr>
          </a:lstStyle>
          <a:p>
            <a:pPr lvl="0"/>
            <a:r>
              <a:rPr lang="en-US"/>
              <a:t>Click to edit Master text styles</a:t>
            </a:r>
          </a:p>
        </p:txBody>
      </p:sp>
      <p:sp>
        <p:nvSpPr>
          <p:cNvPr id="6" name="Content Placeholder 5"/>
          <p:cNvSpPr>
            <a:spLocks noGrp="1"/>
          </p:cNvSpPr>
          <p:nvPr>
            <p:ph sz="quarter" idx="4"/>
          </p:nvPr>
        </p:nvSpPr>
        <p:spPr>
          <a:xfrm>
            <a:off x="4877277" y="4059766"/>
            <a:ext cx="4243864" cy="7375738"/>
          </a:xfrm>
        </p:spPr>
        <p:txBody>
          <a:bodyPr/>
          <a:lstStyle>
            <a:lvl1pPr>
              <a:defRPr sz="3256"/>
            </a:lvl1pPr>
            <a:lvl2pPr>
              <a:defRPr sz="2748"/>
            </a:lvl2pPr>
            <a:lvl3pPr>
              <a:defRPr sz="2452"/>
            </a:lvl3pPr>
            <a:lvl4pPr>
              <a:defRPr sz="2199"/>
            </a:lvl4pPr>
            <a:lvl5pPr>
              <a:defRPr sz="2199"/>
            </a:lvl5pPr>
            <a:lvl6pPr>
              <a:defRPr sz="2199"/>
            </a:lvl6pPr>
            <a:lvl7pPr>
              <a:defRPr sz="2199"/>
            </a:lvl7pPr>
            <a:lvl8pPr>
              <a:defRPr sz="2199"/>
            </a:lvl8pPr>
            <a:lvl9pPr>
              <a:defRPr sz="21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DAFE1D-4F19-4092-BFE1-2C987A1AB5D4}" type="datetimeFigureOut">
              <a:rPr lang="en-US" smtClean="0"/>
              <a:t>2/11/2026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3704183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DAFE1D-4F19-4092-BFE1-2C987A1AB5D4}" type="datetimeFigureOut">
              <a:rPr lang="en-US" smtClean="0"/>
              <a:t>2/11/2026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1074411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DAFE1D-4F19-4092-BFE1-2C987A1AB5D4}" type="datetimeFigureOut">
              <a:rPr lang="en-US" smtClean="0"/>
              <a:t>2/11/2026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1692504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0" y="509693"/>
            <a:ext cx="3158729" cy="2169160"/>
          </a:xfrm>
        </p:spPr>
        <p:txBody>
          <a:bodyPr anchor="b"/>
          <a:lstStyle>
            <a:lvl1pPr algn="l">
              <a:defRPr sz="2748" b="1"/>
            </a:lvl1pPr>
          </a:lstStyle>
          <a:p>
            <a:r>
              <a:rPr lang="en-US"/>
              <a:t>Click to edit Master title style</a:t>
            </a:r>
          </a:p>
        </p:txBody>
      </p:sp>
      <p:sp>
        <p:nvSpPr>
          <p:cNvPr id="3" name="Content Placeholder 2"/>
          <p:cNvSpPr>
            <a:spLocks noGrp="1"/>
          </p:cNvSpPr>
          <p:nvPr>
            <p:ph idx="1"/>
          </p:nvPr>
        </p:nvSpPr>
        <p:spPr>
          <a:xfrm>
            <a:off x="3753803" y="509694"/>
            <a:ext cx="5367337" cy="10925811"/>
          </a:xfrm>
        </p:spPr>
        <p:txBody>
          <a:bodyPr/>
          <a:lstStyle>
            <a:lvl1pPr>
              <a:defRPr sz="4355"/>
            </a:lvl1pPr>
            <a:lvl2pPr>
              <a:defRPr sz="3805"/>
            </a:lvl2pPr>
            <a:lvl3pPr>
              <a:defRPr sz="3256"/>
            </a:lvl3pPr>
            <a:lvl4pPr>
              <a:defRPr sz="2748"/>
            </a:lvl4pPr>
            <a:lvl5pPr>
              <a:defRPr sz="2748"/>
            </a:lvl5pPr>
            <a:lvl6pPr>
              <a:defRPr sz="2748"/>
            </a:lvl6pPr>
            <a:lvl7pPr>
              <a:defRPr sz="2748"/>
            </a:lvl7pPr>
            <a:lvl8pPr>
              <a:defRPr sz="2748"/>
            </a:lvl8pPr>
            <a:lvl9pPr>
              <a:defRPr sz="274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80060" y="2678854"/>
            <a:ext cx="3158729" cy="8756651"/>
          </a:xfrm>
        </p:spPr>
        <p:txBody>
          <a:bodyPr/>
          <a:lstStyle>
            <a:lvl1pPr marL="0" indent="0">
              <a:buNone/>
              <a:defRPr sz="1903"/>
            </a:lvl1pPr>
            <a:lvl2pPr marL="624121" indent="0">
              <a:buNone/>
              <a:defRPr sz="1649"/>
            </a:lvl2pPr>
            <a:lvl3pPr marL="1248242" indent="0">
              <a:buNone/>
              <a:defRPr sz="1353"/>
            </a:lvl3pPr>
            <a:lvl4pPr marL="1872363" indent="0">
              <a:buNone/>
              <a:defRPr sz="1226"/>
            </a:lvl4pPr>
            <a:lvl5pPr marL="2496485" indent="0">
              <a:buNone/>
              <a:defRPr sz="1226"/>
            </a:lvl5pPr>
            <a:lvl6pPr marL="3120606" indent="0">
              <a:buNone/>
              <a:defRPr sz="1226"/>
            </a:lvl6pPr>
            <a:lvl7pPr marL="3744727" indent="0">
              <a:buNone/>
              <a:defRPr sz="1226"/>
            </a:lvl7pPr>
            <a:lvl8pPr marL="4368848" indent="0">
              <a:buNone/>
              <a:defRPr sz="1226"/>
            </a:lvl8pPr>
            <a:lvl9pPr marL="4992969" indent="0">
              <a:buNone/>
              <a:defRPr sz="1226"/>
            </a:lvl9pPr>
          </a:lstStyle>
          <a:p>
            <a:pPr lvl="0"/>
            <a:r>
              <a:rPr lang="en-US"/>
              <a:t>Click to edit Master text styles</a:t>
            </a:r>
          </a:p>
        </p:txBody>
      </p:sp>
      <p:sp>
        <p:nvSpPr>
          <p:cNvPr id="5" name="Date Placeholder 4"/>
          <p:cNvSpPr>
            <a:spLocks noGrp="1"/>
          </p:cNvSpPr>
          <p:nvPr>
            <p:ph type="dt" sz="half" idx="10"/>
          </p:nvPr>
        </p:nvSpPr>
        <p:spPr/>
        <p:txBody>
          <a:bodyPr/>
          <a:lstStyle/>
          <a:p>
            <a:fld id="{B4DAFE1D-4F19-4092-BFE1-2C987A1AB5D4}" type="datetimeFigureOut">
              <a:rPr lang="en-US" smtClean="0"/>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3422781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2" y="8961120"/>
            <a:ext cx="5760720" cy="1057911"/>
          </a:xfrm>
        </p:spPr>
        <p:txBody>
          <a:bodyPr anchor="b"/>
          <a:lstStyle>
            <a:lvl1pPr algn="l">
              <a:defRPr sz="2748" b="1"/>
            </a:lvl1pPr>
          </a:lstStyle>
          <a:p>
            <a:r>
              <a:rPr lang="en-US"/>
              <a:t>Click to edit Master title style</a:t>
            </a:r>
          </a:p>
        </p:txBody>
      </p:sp>
      <p:sp>
        <p:nvSpPr>
          <p:cNvPr id="3" name="Picture Placeholder 2"/>
          <p:cNvSpPr>
            <a:spLocks noGrp="1"/>
          </p:cNvSpPr>
          <p:nvPr>
            <p:ph type="pic" idx="1"/>
          </p:nvPr>
        </p:nvSpPr>
        <p:spPr>
          <a:xfrm>
            <a:off x="1881902" y="1143847"/>
            <a:ext cx="5760720" cy="7680960"/>
          </a:xfrm>
        </p:spPr>
        <p:txBody>
          <a:bodyPr/>
          <a:lstStyle>
            <a:lvl1pPr marL="0" indent="0">
              <a:buNone/>
              <a:defRPr sz="4355"/>
            </a:lvl1pPr>
            <a:lvl2pPr marL="624121" indent="0">
              <a:buNone/>
              <a:defRPr sz="3805"/>
            </a:lvl2pPr>
            <a:lvl3pPr marL="1248242" indent="0">
              <a:buNone/>
              <a:defRPr sz="3256"/>
            </a:lvl3pPr>
            <a:lvl4pPr marL="1872363" indent="0">
              <a:buNone/>
              <a:defRPr sz="2748"/>
            </a:lvl4pPr>
            <a:lvl5pPr marL="2496485" indent="0">
              <a:buNone/>
              <a:defRPr sz="2748"/>
            </a:lvl5pPr>
            <a:lvl6pPr marL="3120606" indent="0">
              <a:buNone/>
              <a:defRPr sz="2748"/>
            </a:lvl6pPr>
            <a:lvl7pPr marL="3744727" indent="0">
              <a:buNone/>
              <a:defRPr sz="2748"/>
            </a:lvl7pPr>
            <a:lvl8pPr marL="4368848" indent="0">
              <a:buNone/>
              <a:defRPr sz="2748"/>
            </a:lvl8pPr>
            <a:lvl9pPr marL="4992969" indent="0">
              <a:buNone/>
              <a:defRPr sz="2748"/>
            </a:lvl9pPr>
          </a:lstStyle>
          <a:p>
            <a:endParaRPr lang="en-US"/>
          </a:p>
        </p:txBody>
      </p:sp>
      <p:sp>
        <p:nvSpPr>
          <p:cNvPr id="4" name="Text Placeholder 3"/>
          <p:cNvSpPr>
            <a:spLocks noGrp="1"/>
          </p:cNvSpPr>
          <p:nvPr>
            <p:ph type="body" sz="half" idx="2"/>
          </p:nvPr>
        </p:nvSpPr>
        <p:spPr>
          <a:xfrm>
            <a:off x="1881902" y="10019031"/>
            <a:ext cx="5760720" cy="1502409"/>
          </a:xfrm>
        </p:spPr>
        <p:txBody>
          <a:bodyPr/>
          <a:lstStyle>
            <a:lvl1pPr marL="0" indent="0">
              <a:buNone/>
              <a:defRPr sz="1903"/>
            </a:lvl1pPr>
            <a:lvl2pPr marL="624121" indent="0">
              <a:buNone/>
              <a:defRPr sz="1649"/>
            </a:lvl2pPr>
            <a:lvl3pPr marL="1248242" indent="0">
              <a:buNone/>
              <a:defRPr sz="1353"/>
            </a:lvl3pPr>
            <a:lvl4pPr marL="1872363" indent="0">
              <a:buNone/>
              <a:defRPr sz="1226"/>
            </a:lvl4pPr>
            <a:lvl5pPr marL="2496485" indent="0">
              <a:buNone/>
              <a:defRPr sz="1226"/>
            </a:lvl5pPr>
            <a:lvl6pPr marL="3120606" indent="0">
              <a:buNone/>
              <a:defRPr sz="1226"/>
            </a:lvl6pPr>
            <a:lvl7pPr marL="3744727" indent="0">
              <a:buNone/>
              <a:defRPr sz="1226"/>
            </a:lvl7pPr>
            <a:lvl8pPr marL="4368848" indent="0">
              <a:buNone/>
              <a:defRPr sz="1226"/>
            </a:lvl8pPr>
            <a:lvl9pPr marL="4992969" indent="0">
              <a:buNone/>
              <a:defRPr sz="1226"/>
            </a:lvl9pPr>
          </a:lstStyle>
          <a:p>
            <a:pPr lvl="0"/>
            <a:r>
              <a:rPr lang="en-US"/>
              <a:t>Click to edit Master text styles</a:t>
            </a:r>
          </a:p>
        </p:txBody>
      </p:sp>
      <p:sp>
        <p:nvSpPr>
          <p:cNvPr id="5" name="Date Placeholder 4"/>
          <p:cNvSpPr>
            <a:spLocks noGrp="1"/>
          </p:cNvSpPr>
          <p:nvPr>
            <p:ph type="dt" sz="half" idx="10"/>
          </p:nvPr>
        </p:nvSpPr>
        <p:spPr/>
        <p:txBody>
          <a:bodyPr/>
          <a:lstStyle/>
          <a:p>
            <a:fld id="{B4DAFE1D-4F19-4092-BFE1-2C987A1AB5D4}" type="datetimeFigureOut">
              <a:rPr lang="en-US" smtClean="0"/>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992248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060" y="512658"/>
            <a:ext cx="8641080" cy="2133600"/>
          </a:xfrm>
          <a:prstGeom prst="rect">
            <a:avLst/>
          </a:prstGeom>
        </p:spPr>
        <p:txBody>
          <a:bodyPr vert="horz" lIns="295232" tIns="147616" rIns="295232" bIns="147616" rtlCol="0" anchor="ctr">
            <a:normAutofit/>
          </a:bodyPr>
          <a:lstStyle/>
          <a:p>
            <a:r>
              <a:rPr lang="en-US"/>
              <a:t>Click to edit Master title style</a:t>
            </a:r>
          </a:p>
        </p:txBody>
      </p:sp>
      <p:sp>
        <p:nvSpPr>
          <p:cNvPr id="3" name="Text Placeholder 2"/>
          <p:cNvSpPr>
            <a:spLocks noGrp="1"/>
          </p:cNvSpPr>
          <p:nvPr>
            <p:ph type="body" idx="1"/>
          </p:nvPr>
        </p:nvSpPr>
        <p:spPr>
          <a:xfrm>
            <a:off x="480060" y="2987041"/>
            <a:ext cx="8641080" cy="8448464"/>
          </a:xfrm>
          <a:prstGeom prst="rect">
            <a:avLst/>
          </a:prstGeom>
        </p:spPr>
        <p:txBody>
          <a:bodyPr vert="horz" lIns="295232" tIns="147616" rIns="295232" bIns="14761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80060" y="11865187"/>
            <a:ext cx="2240280" cy="681567"/>
          </a:xfrm>
          <a:prstGeom prst="rect">
            <a:avLst/>
          </a:prstGeom>
        </p:spPr>
        <p:txBody>
          <a:bodyPr vert="horz" lIns="295232" tIns="147616" rIns="295232" bIns="147616" rtlCol="0" anchor="ctr"/>
          <a:lstStyle>
            <a:lvl1pPr algn="l">
              <a:defRPr sz="1649">
                <a:solidFill>
                  <a:schemeClr val="tx1">
                    <a:tint val="75000"/>
                  </a:schemeClr>
                </a:solidFill>
              </a:defRPr>
            </a:lvl1pPr>
          </a:lstStyle>
          <a:p>
            <a:fld id="{B4DAFE1D-4F19-4092-BFE1-2C987A1AB5D4}" type="datetimeFigureOut">
              <a:rPr lang="en-US" smtClean="0"/>
              <a:t>2/11/2026</a:t>
            </a:fld>
            <a:endParaRPr lang="en-US"/>
          </a:p>
        </p:txBody>
      </p:sp>
      <p:sp>
        <p:nvSpPr>
          <p:cNvPr id="5" name="Footer Placeholder 4"/>
          <p:cNvSpPr>
            <a:spLocks noGrp="1"/>
          </p:cNvSpPr>
          <p:nvPr>
            <p:ph type="ftr" sz="quarter" idx="3"/>
          </p:nvPr>
        </p:nvSpPr>
        <p:spPr>
          <a:xfrm>
            <a:off x="3280410" y="11865187"/>
            <a:ext cx="3040380" cy="681567"/>
          </a:xfrm>
          <a:prstGeom prst="rect">
            <a:avLst/>
          </a:prstGeom>
        </p:spPr>
        <p:txBody>
          <a:bodyPr vert="horz" lIns="295232" tIns="147616" rIns="295232" bIns="147616" rtlCol="0" anchor="ctr"/>
          <a:lstStyle>
            <a:lvl1pPr algn="ctr">
              <a:defRPr sz="164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880860" y="11865187"/>
            <a:ext cx="2240280" cy="681567"/>
          </a:xfrm>
          <a:prstGeom prst="rect">
            <a:avLst/>
          </a:prstGeom>
        </p:spPr>
        <p:txBody>
          <a:bodyPr vert="horz" lIns="295232" tIns="147616" rIns="295232" bIns="147616" rtlCol="0" anchor="ctr"/>
          <a:lstStyle>
            <a:lvl1pPr algn="r">
              <a:defRPr sz="1649">
                <a:solidFill>
                  <a:schemeClr val="tx1">
                    <a:tint val="75000"/>
                  </a:schemeClr>
                </a:solidFill>
              </a:defRPr>
            </a:lvl1pPr>
          </a:lstStyle>
          <a:p>
            <a:fld id="{42CF68B0-BEC5-4B9B-9AFC-57295D942F08}" type="slidenum">
              <a:rPr lang="en-US" smtClean="0"/>
              <a:t>‹#›</a:t>
            </a:fld>
            <a:endParaRPr lang="en-US"/>
          </a:p>
        </p:txBody>
      </p:sp>
    </p:spTree>
    <p:extLst>
      <p:ext uri="{BB962C8B-B14F-4D97-AF65-F5344CB8AC3E}">
        <p14:creationId xmlns:p14="http://schemas.microsoft.com/office/powerpoint/2010/main" val="627648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48242" rtl="0" eaLnBrk="1" latinLnBrk="0" hangingPunct="1">
        <a:spcBef>
          <a:spcPct val="0"/>
        </a:spcBef>
        <a:buNone/>
        <a:defRPr sz="6004" kern="1200">
          <a:solidFill>
            <a:schemeClr val="tx1"/>
          </a:solidFill>
          <a:latin typeface="+mj-lt"/>
          <a:ea typeface="+mj-ea"/>
          <a:cs typeface="+mj-cs"/>
        </a:defRPr>
      </a:lvl1pPr>
    </p:titleStyle>
    <p:bodyStyle>
      <a:lvl1pPr marL="468091" indent="-468091" algn="l" defTabSz="1248242" rtl="0" eaLnBrk="1" latinLnBrk="0" hangingPunct="1">
        <a:spcBef>
          <a:spcPct val="20000"/>
        </a:spcBef>
        <a:buFont typeface="Arial" pitchFamily="34" charset="0"/>
        <a:buChar char="•"/>
        <a:defRPr sz="4355" kern="1200">
          <a:solidFill>
            <a:schemeClr val="tx1"/>
          </a:solidFill>
          <a:latin typeface="+mn-lt"/>
          <a:ea typeface="+mn-ea"/>
          <a:cs typeface="+mn-cs"/>
        </a:defRPr>
      </a:lvl1pPr>
      <a:lvl2pPr marL="1014197" indent="-390076" algn="l" defTabSz="1248242" rtl="0" eaLnBrk="1" latinLnBrk="0" hangingPunct="1">
        <a:spcBef>
          <a:spcPct val="20000"/>
        </a:spcBef>
        <a:buFont typeface="Arial" pitchFamily="34" charset="0"/>
        <a:buChar char="–"/>
        <a:defRPr sz="3805" kern="1200">
          <a:solidFill>
            <a:schemeClr val="tx1"/>
          </a:solidFill>
          <a:latin typeface="+mn-lt"/>
          <a:ea typeface="+mn-ea"/>
          <a:cs typeface="+mn-cs"/>
        </a:defRPr>
      </a:lvl2pPr>
      <a:lvl3pPr marL="1560303" indent="-312061" algn="l" defTabSz="1248242" rtl="0" eaLnBrk="1" latinLnBrk="0" hangingPunct="1">
        <a:spcBef>
          <a:spcPct val="20000"/>
        </a:spcBef>
        <a:buFont typeface="Arial" pitchFamily="34" charset="0"/>
        <a:buChar char="•"/>
        <a:defRPr sz="3256" kern="1200">
          <a:solidFill>
            <a:schemeClr val="tx1"/>
          </a:solidFill>
          <a:latin typeface="+mn-lt"/>
          <a:ea typeface="+mn-ea"/>
          <a:cs typeface="+mn-cs"/>
        </a:defRPr>
      </a:lvl3pPr>
      <a:lvl4pPr marL="2184424" indent="-312061" algn="l" defTabSz="1248242" rtl="0" eaLnBrk="1" latinLnBrk="0" hangingPunct="1">
        <a:spcBef>
          <a:spcPct val="20000"/>
        </a:spcBef>
        <a:buFont typeface="Arial" pitchFamily="34" charset="0"/>
        <a:buChar char="–"/>
        <a:defRPr sz="2748" kern="1200">
          <a:solidFill>
            <a:schemeClr val="tx1"/>
          </a:solidFill>
          <a:latin typeface="+mn-lt"/>
          <a:ea typeface="+mn-ea"/>
          <a:cs typeface="+mn-cs"/>
        </a:defRPr>
      </a:lvl4pPr>
      <a:lvl5pPr marL="2808545" indent="-312061" algn="l" defTabSz="1248242" rtl="0" eaLnBrk="1" latinLnBrk="0" hangingPunct="1">
        <a:spcBef>
          <a:spcPct val="20000"/>
        </a:spcBef>
        <a:buFont typeface="Arial" pitchFamily="34" charset="0"/>
        <a:buChar char="»"/>
        <a:defRPr sz="2748" kern="1200">
          <a:solidFill>
            <a:schemeClr val="tx1"/>
          </a:solidFill>
          <a:latin typeface="+mn-lt"/>
          <a:ea typeface="+mn-ea"/>
          <a:cs typeface="+mn-cs"/>
        </a:defRPr>
      </a:lvl5pPr>
      <a:lvl6pPr marL="3432666" indent="-312061" algn="l" defTabSz="1248242" rtl="0" eaLnBrk="1" latinLnBrk="0" hangingPunct="1">
        <a:spcBef>
          <a:spcPct val="20000"/>
        </a:spcBef>
        <a:buFont typeface="Arial" pitchFamily="34" charset="0"/>
        <a:buChar char="•"/>
        <a:defRPr sz="2748" kern="1200">
          <a:solidFill>
            <a:schemeClr val="tx1"/>
          </a:solidFill>
          <a:latin typeface="+mn-lt"/>
          <a:ea typeface="+mn-ea"/>
          <a:cs typeface="+mn-cs"/>
        </a:defRPr>
      </a:lvl6pPr>
      <a:lvl7pPr marL="4056788" indent="-312061" algn="l" defTabSz="1248242" rtl="0" eaLnBrk="1" latinLnBrk="0" hangingPunct="1">
        <a:spcBef>
          <a:spcPct val="20000"/>
        </a:spcBef>
        <a:buFont typeface="Arial" pitchFamily="34" charset="0"/>
        <a:buChar char="•"/>
        <a:defRPr sz="2748" kern="1200">
          <a:solidFill>
            <a:schemeClr val="tx1"/>
          </a:solidFill>
          <a:latin typeface="+mn-lt"/>
          <a:ea typeface="+mn-ea"/>
          <a:cs typeface="+mn-cs"/>
        </a:defRPr>
      </a:lvl7pPr>
      <a:lvl8pPr marL="4680908" indent="-312061" algn="l" defTabSz="1248242" rtl="0" eaLnBrk="1" latinLnBrk="0" hangingPunct="1">
        <a:spcBef>
          <a:spcPct val="20000"/>
        </a:spcBef>
        <a:buFont typeface="Arial" pitchFamily="34" charset="0"/>
        <a:buChar char="•"/>
        <a:defRPr sz="2748" kern="1200">
          <a:solidFill>
            <a:schemeClr val="tx1"/>
          </a:solidFill>
          <a:latin typeface="+mn-lt"/>
          <a:ea typeface="+mn-ea"/>
          <a:cs typeface="+mn-cs"/>
        </a:defRPr>
      </a:lvl8pPr>
      <a:lvl9pPr marL="5305030" indent="-312061" algn="l" defTabSz="1248242" rtl="0" eaLnBrk="1" latinLnBrk="0" hangingPunct="1">
        <a:spcBef>
          <a:spcPct val="20000"/>
        </a:spcBef>
        <a:buFont typeface="Arial" pitchFamily="34" charset="0"/>
        <a:buChar char="•"/>
        <a:defRPr sz="2748" kern="1200">
          <a:solidFill>
            <a:schemeClr val="tx1"/>
          </a:solidFill>
          <a:latin typeface="+mn-lt"/>
          <a:ea typeface="+mn-ea"/>
          <a:cs typeface="+mn-cs"/>
        </a:defRPr>
      </a:lvl9pPr>
    </p:bodyStyle>
    <p:otherStyle>
      <a:defPPr>
        <a:defRPr lang="en-US"/>
      </a:defPPr>
      <a:lvl1pPr marL="0" algn="l" defTabSz="1248242" rtl="0" eaLnBrk="1" latinLnBrk="0" hangingPunct="1">
        <a:defRPr sz="2452" kern="1200">
          <a:solidFill>
            <a:schemeClr val="tx1"/>
          </a:solidFill>
          <a:latin typeface="+mn-lt"/>
          <a:ea typeface="+mn-ea"/>
          <a:cs typeface="+mn-cs"/>
        </a:defRPr>
      </a:lvl1pPr>
      <a:lvl2pPr marL="624121" algn="l" defTabSz="1248242" rtl="0" eaLnBrk="1" latinLnBrk="0" hangingPunct="1">
        <a:defRPr sz="2452" kern="1200">
          <a:solidFill>
            <a:schemeClr val="tx1"/>
          </a:solidFill>
          <a:latin typeface="+mn-lt"/>
          <a:ea typeface="+mn-ea"/>
          <a:cs typeface="+mn-cs"/>
        </a:defRPr>
      </a:lvl2pPr>
      <a:lvl3pPr marL="1248242" algn="l" defTabSz="1248242" rtl="0" eaLnBrk="1" latinLnBrk="0" hangingPunct="1">
        <a:defRPr sz="2452" kern="1200">
          <a:solidFill>
            <a:schemeClr val="tx1"/>
          </a:solidFill>
          <a:latin typeface="+mn-lt"/>
          <a:ea typeface="+mn-ea"/>
          <a:cs typeface="+mn-cs"/>
        </a:defRPr>
      </a:lvl3pPr>
      <a:lvl4pPr marL="1872363" algn="l" defTabSz="1248242" rtl="0" eaLnBrk="1" latinLnBrk="0" hangingPunct="1">
        <a:defRPr sz="2452" kern="1200">
          <a:solidFill>
            <a:schemeClr val="tx1"/>
          </a:solidFill>
          <a:latin typeface="+mn-lt"/>
          <a:ea typeface="+mn-ea"/>
          <a:cs typeface="+mn-cs"/>
        </a:defRPr>
      </a:lvl4pPr>
      <a:lvl5pPr marL="2496485" algn="l" defTabSz="1248242" rtl="0" eaLnBrk="1" latinLnBrk="0" hangingPunct="1">
        <a:defRPr sz="2452" kern="1200">
          <a:solidFill>
            <a:schemeClr val="tx1"/>
          </a:solidFill>
          <a:latin typeface="+mn-lt"/>
          <a:ea typeface="+mn-ea"/>
          <a:cs typeface="+mn-cs"/>
        </a:defRPr>
      </a:lvl5pPr>
      <a:lvl6pPr marL="3120606" algn="l" defTabSz="1248242" rtl="0" eaLnBrk="1" latinLnBrk="0" hangingPunct="1">
        <a:defRPr sz="2452" kern="1200">
          <a:solidFill>
            <a:schemeClr val="tx1"/>
          </a:solidFill>
          <a:latin typeface="+mn-lt"/>
          <a:ea typeface="+mn-ea"/>
          <a:cs typeface="+mn-cs"/>
        </a:defRPr>
      </a:lvl6pPr>
      <a:lvl7pPr marL="3744727" algn="l" defTabSz="1248242" rtl="0" eaLnBrk="1" latinLnBrk="0" hangingPunct="1">
        <a:defRPr sz="2452" kern="1200">
          <a:solidFill>
            <a:schemeClr val="tx1"/>
          </a:solidFill>
          <a:latin typeface="+mn-lt"/>
          <a:ea typeface="+mn-ea"/>
          <a:cs typeface="+mn-cs"/>
        </a:defRPr>
      </a:lvl7pPr>
      <a:lvl8pPr marL="4368848" algn="l" defTabSz="1248242" rtl="0" eaLnBrk="1" latinLnBrk="0" hangingPunct="1">
        <a:defRPr sz="2452" kern="1200">
          <a:solidFill>
            <a:schemeClr val="tx1"/>
          </a:solidFill>
          <a:latin typeface="+mn-lt"/>
          <a:ea typeface="+mn-ea"/>
          <a:cs typeface="+mn-cs"/>
        </a:defRPr>
      </a:lvl8pPr>
      <a:lvl9pPr marL="4992969" algn="l" defTabSz="1248242" rtl="0" eaLnBrk="1" latinLnBrk="0" hangingPunct="1">
        <a:defRPr sz="245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75939" y="1753769"/>
            <a:ext cx="5449323" cy="404598"/>
          </a:xfrm>
          <a:prstGeom prst="rect">
            <a:avLst/>
          </a:prstGeom>
          <a:noFill/>
        </p:spPr>
        <p:txBody>
          <a:bodyPr wrap="square" rtlCol="0">
            <a:spAutoFit/>
          </a:bodyPr>
          <a:lstStyle/>
          <a:p>
            <a:pPr algn="ctr"/>
            <a:r>
              <a:rPr lang="en-US" sz="2029" b="1" dirty="0"/>
              <a:t>TITLE OF THE PAPER </a:t>
            </a:r>
          </a:p>
        </p:txBody>
      </p:sp>
      <p:sp>
        <p:nvSpPr>
          <p:cNvPr id="5" name="TextBox 4"/>
          <p:cNvSpPr txBox="1"/>
          <p:nvPr/>
        </p:nvSpPr>
        <p:spPr>
          <a:xfrm>
            <a:off x="2071108" y="2282495"/>
            <a:ext cx="5449323" cy="677686"/>
          </a:xfrm>
          <a:prstGeom prst="rect">
            <a:avLst/>
          </a:prstGeom>
          <a:noFill/>
        </p:spPr>
        <p:txBody>
          <a:bodyPr wrap="square" rtlCol="0">
            <a:spAutoFit/>
          </a:bodyPr>
          <a:lstStyle/>
          <a:p>
            <a:pPr algn="ctr"/>
            <a:r>
              <a:rPr lang="en-US" sz="1268" dirty="0"/>
              <a:t>Name SURNAME FIRST AUTHOR – Name SURNAME SECOND AUTHOR– Name SURNAME NEXT AUTHOR</a:t>
            </a:r>
            <a:endParaRPr lang="sk-SK" sz="1268" dirty="0"/>
          </a:p>
          <a:p>
            <a:pPr algn="ctr"/>
            <a:r>
              <a:rPr lang="sk-SK" sz="1268" dirty="0"/>
              <a:t> Name of </a:t>
            </a:r>
            <a:r>
              <a:rPr lang="en-US" sz="1268" dirty="0"/>
              <a:t>University</a:t>
            </a:r>
          </a:p>
        </p:txBody>
      </p:sp>
      <p:sp>
        <p:nvSpPr>
          <p:cNvPr id="7" name="TextBox 6"/>
          <p:cNvSpPr txBox="1"/>
          <p:nvPr/>
        </p:nvSpPr>
        <p:spPr>
          <a:xfrm>
            <a:off x="3905797" y="10481939"/>
            <a:ext cx="5053562" cy="872931"/>
          </a:xfrm>
          <a:prstGeom prst="rect">
            <a:avLst/>
          </a:prstGeom>
          <a:solidFill>
            <a:schemeClr val="accent1">
              <a:lumMod val="40000"/>
              <a:lumOff val="60000"/>
            </a:schemeClr>
          </a:solidFill>
        </p:spPr>
        <p:txBody>
          <a:bodyPr wrap="square" rtlCol="0">
            <a:spAutoFit/>
          </a:bodyPr>
          <a:lstStyle/>
          <a:p>
            <a:r>
              <a:rPr lang="en-US" sz="1691" b="1" dirty="0"/>
              <a:t>Acknowledgements</a:t>
            </a:r>
            <a:r>
              <a:rPr lang="sk-SK" sz="1691" b="1" dirty="0"/>
              <a:t>:</a:t>
            </a:r>
          </a:p>
          <a:p>
            <a:endParaRPr lang="sk-SK" sz="1691" dirty="0"/>
          </a:p>
          <a:p>
            <a:endParaRPr lang="en-US" sz="1691" dirty="0"/>
          </a:p>
        </p:txBody>
      </p:sp>
      <p:sp>
        <p:nvSpPr>
          <p:cNvPr id="8" name="TextBox 7"/>
          <p:cNvSpPr txBox="1"/>
          <p:nvPr/>
        </p:nvSpPr>
        <p:spPr>
          <a:xfrm>
            <a:off x="612900" y="2890135"/>
            <a:ext cx="2922542" cy="2108591"/>
          </a:xfrm>
          <a:prstGeom prst="rect">
            <a:avLst/>
          </a:prstGeom>
          <a:noFill/>
        </p:spPr>
        <p:txBody>
          <a:bodyPr wrap="square" rtlCol="0">
            <a:spAutoFit/>
          </a:bodyPr>
          <a:lstStyle/>
          <a:p>
            <a:r>
              <a:rPr lang="en-US" sz="1691" b="1" dirty="0"/>
              <a:t>Introduction</a:t>
            </a:r>
            <a:endParaRPr lang="sk-SK" sz="1691" b="1" dirty="0"/>
          </a:p>
          <a:p>
            <a:pPr algn="just"/>
            <a:r>
              <a:rPr lang="en-US" sz="1268" dirty="0"/>
              <a:t>If the language for the </a:t>
            </a:r>
            <a:r>
              <a:rPr lang="sk-SK" sz="1268" dirty="0"/>
              <a:t>poster</a:t>
            </a:r>
            <a:r>
              <a:rPr lang="en-US" sz="1268" dirty="0"/>
              <a:t> is Slovak (Czech), the Abstract and the Keywords are written in Slovak (Czech) language, as well in English language in the beginning of the document, the part framed for abstracts. If the paper is written entirely in English language, use only ONE abstract and keywords in particular language.</a:t>
            </a:r>
          </a:p>
        </p:txBody>
      </p:sp>
      <p:sp>
        <p:nvSpPr>
          <p:cNvPr id="9" name="TextBox 8"/>
          <p:cNvSpPr txBox="1"/>
          <p:nvPr/>
        </p:nvSpPr>
        <p:spPr>
          <a:xfrm>
            <a:off x="3902524" y="11456331"/>
            <a:ext cx="5053562" cy="1133002"/>
          </a:xfrm>
          <a:prstGeom prst="rect">
            <a:avLst/>
          </a:prstGeom>
          <a:solidFill>
            <a:schemeClr val="accent5">
              <a:lumMod val="20000"/>
              <a:lumOff val="80000"/>
            </a:schemeClr>
          </a:solidFill>
        </p:spPr>
        <p:txBody>
          <a:bodyPr wrap="square" rtlCol="0">
            <a:spAutoFit/>
          </a:bodyPr>
          <a:lstStyle/>
          <a:p>
            <a:r>
              <a:rPr lang="en-US" sz="1691" b="1" dirty="0"/>
              <a:t>Conclusion</a:t>
            </a:r>
            <a:endParaRPr lang="sk-SK" sz="1691" b="1" dirty="0"/>
          </a:p>
          <a:p>
            <a:pPr algn="just"/>
            <a:r>
              <a:rPr lang="en-US" sz="1268" dirty="0"/>
              <a:t>Sum up the target of the contribution – methods used and proposed, goals and outcomes reached, assumptions made, etc.</a:t>
            </a:r>
          </a:p>
          <a:p>
            <a:pPr algn="just"/>
            <a:r>
              <a:rPr lang="en-US" sz="1268" dirty="0"/>
              <a:t>Contributions should be sent in MS Word ".doc", in case the formal corrective interventions by editors would be required. </a:t>
            </a:r>
          </a:p>
        </p:txBody>
      </p:sp>
      <p:sp>
        <p:nvSpPr>
          <p:cNvPr id="10" name="TextBox 9"/>
          <p:cNvSpPr txBox="1"/>
          <p:nvPr/>
        </p:nvSpPr>
        <p:spPr>
          <a:xfrm>
            <a:off x="3905797" y="9506141"/>
            <a:ext cx="5053562" cy="872931"/>
          </a:xfrm>
          <a:prstGeom prst="rect">
            <a:avLst/>
          </a:prstGeom>
          <a:solidFill>
            <a:schemeClr val="tx2">
              <a:lumMod val="60000"/>
              <a:lumOff val="40000"/>
            </a:schemeClr>
          </a:solidFill>
        </p:spPr>
        <p:txBody>
          <a:bodyPr wrap="square" rtlCol="0">
            <a:spAutoFit/>
          </a:bodyPr>
          <a:lstStyle/>
          <a:p>
            <a:r>
              <a:rPr lang="en-US" sz="1691" b="1" dirty="0"/>
              <a:t>Results</a:t>
            </a:r>
            <a:r>
              <a:rPr lang="sk-SK" sz="1691" b="1" dirty="0"/>
              <a:t>:</a:t>
            </a:r>
          </a:p>
          <a:p>
            <a:endParaRPr lang="sk-SK" sz="1691" b="1" dirty="0"/>
          </a:p>
          <a:p>
            <a:endParaRPr lang="en-US" sz="1691" b="1" dirty="0"/>
          </a:p>
        </p:txBody>
      </p:sp>
      <p:sp>
        <p:nvSpPr>
          <p:cNvPr id="14" name="TextBox 13"/>
          <p:cNvSpPr txBox="1"/>
          <p:nvPr/>
        </p:nvSpPr>
        <p:spPr>
          <a:xfrm>
            <a:off x="3905797" y="8031955"/>
            <a:ext cx="5053562" cy="1393330"/>
          </a:xfrm>
          <a:prstGeom prst="rect">
            <a:avLst/>
          </a:prstGeom>
          <a:noFill/>
        </p:spPr>
        <p:txBody>
          <a:bodyPr wrap="square" rtlCol="0">
            <a:spAutoFit/>
          </a:bodyPr>
          <a:lstStyle/>
          <a:p>
            <a:r>
              <a:rPr lang="en-US" sz="1691" b="1" dirty="0"/>
              <a:t>Research</a:t>
            </a:r>
            <a:r>
              <a:rPr lang="sk-SK" sz="1691" b="1" dirty="0"/>
              <a:t>:</a:t>
            </a:r>
          </a:p>
          <a:p>
            <a:endParaRPr lang="sk-SK" sz="1691" b="1" dirty="0"/>
          </a:p>
          <a:p>
            <a:endParaRPr lang="sk-SK" sz="1691" b="1" dirty="0"/>
          </a:p>
          <a:p>
            <a:endParaRPr lang="sk-SK" sz="1691" b="1" dirty="0"/>
          </a:p>
          <a:p>
            <a:endParaRPr lang="en-US" sz="1691" b="1" dirty="0"/>
          </a:p>
        </p:txBody>
      </p:sp>
      <p:sp>
        <p:nvSpPr>
          <p:cNvPr id="20" name="AutoShape 6" descr="Strojnícka fakulta TUKE"/>
          <p:cNvSpPr>
            <a:spLocks noChangeAspect="1" noChangeArrowheads="1"/>
          </p:cNvSpPr>
          <p:nvPr/>
        </p:nvSpPr>
        <p:spPr bwMode="auto">
          <a:xfrm>
            <a:off x="-568654" y="-61075"/>
            <a:ext cx="1042992" cy="104299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38658" tIns="19329" rIns="38658" bIns="19329" numCol="1" anchor="t" anchorCtr="0" compatLnSpc="1">
            <a:prstTxWarp prst="textNoShape">
              <a:avLst/>
            </a:prstTxWarp>
          </a:bodyPr>
          <a:lstStyle/>
          <a:p>
            <a:endParaRPr lang="sk-SK" sz="1063"/>
          </a:p>
        </p:txBody>
      </p:sp>
      <p:pic>
        <p:nvPicPr>
          <p:cNvPr id="26" name="Obrázok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2900" y="4885556"/>
            <a:ext cx="2922542" cy="1828668"/>
          </a:xfrm>
          <a:prstGeom prst="rect">
            <a:avLst/>
          </a:prstGeom>
        </p:spPr>
      </p:pic>
      <p:sp>
        <p:nvSpPr>
          <p:cNvPr id="27" name="BlokTextu 26"/>
          <p:cNvSpPr txBox="1"/>
          <p:nvPr/>
        </p:nvSpPr>
        <p:spPr>
          <a:xfrm>
            <a:off x="1168413" y="6771425"/>
            <a:ext cx="1913088" cy="287451"/>
          </a:xfrm>
          <a:prstGeom prst="rect">
            <a:avLst/>
          </a:prstGeom>
          <a:noFill/>
        </p:spPr>
        <p:txBody>
          <a:bodyPr wrap="none" rtlCol="0">
            <a:spAutoFit/>
          </a:bodyPr>
          <a:lstStyle/>
          <a:p>
            <a:r>
              <a:rPr lang="en-US" sz="1268" dirty="0"/>
              <a:t>Fig. 1 Description of figure</a:t>
            </a:r>
            <a:endParaRPr lang="sk-SK" sz="1268" dirty="0"/>
          </a:p>
        </p:txBody>
      </p:sp>
      <p:sp>
        <p:nvSpPr>
          <p:cNvPr id="31" name="BlokTextu 30"/>
          <p:cNvSpPr txBox="1"/>
          <p:nvPr/>
        </p:nvSpPr>
        <p:spPr>
          <a:xfrm>
            <a:off x="279704" y="-6067"/>
            <a:ext cx="9041793" cy="1654043"/>
          </a:xfrm>
          <a:prstGeom prst="rect">
            <a:avLst/>
          </a:prstGeom>
          <a:gradFill>
            <a:gsLst>
              <a:gs pos="50000">
                <a:schemeClr val="tx2">
                  <a:lumMod val="60000"/>
                  <a:lumOff val="40000"/>
                </a:schemeClr>
              </a:gs>
              <a:gs pos="5000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rtlCol="0">
            <a:spAutoFit/>
          </a:bodyPr>
          <a:lstStyle/>
          <a:p>
            <a:pPr algn="ctr"/>
            <a:r>
              <a:rPr lang="sk-SK" sz="2537" b="1" dirty="0"/>
              <a:t>TRENDY A INOVATÍVNE  PRÍSTUPY V PODNIKOVÝCH </a:t>
            </a:r>
          </a:p>
          <a:p>
            <a:pPr algn="ctr"/>
            <a:r>
              <a:rPr lang="sk-SK" sz="2537" b="1" dirty="0"/>
              <a:t>PROCESOCH „2026“, ROČ. 29</a:t>
            </a:r>
          </a:p>
          <a:p>
            <a:pPr algn="ctr"/>
            <a:r>
              <a:rPr lang="sk-SK" sz="2537" b="1" dirty="0"/>
              <a:t>TRENDS AND INNOVATIVE APPROACHES IN BUSINESS </a:t>
            </a:r>
          </a:p>
          <a:p>
            <a:pPr algn="ctr"/>
            <a:r>
              <a:rPr lang="sk-SK" sz="2537" b="1" dirty="0"/>
              <a:t>PROCESSES „2026“, ROČ. 29</a:t>
            </a:r>
          </a:p>
        </p:txBody>
      </p:sp>
      <p:pic>
        <p:nvPicPr>
          <p:cNvPr id="30" name="Obrázok 29"/>
          <p:cNvPicPr>
            <a:picLocks noChangeAspect="1"/>
          </p:cNvPicPr>
          <p:nvPr/>
        </p:nvPicPr>
        <p:blipFill>
          <a:blip r:embed="rId4"/>
          <a:stretch>
            <a:fillRect/>
          </a:stretch>
        </p:blipFill>
        <p:spPr>
          <a:xfrm>
            <a:off x="401284" y="2010843"/>
            <a:ext cx="1534259" cy="638807"/>
          </a:xfrm>
          <a:prstGeom prst="rect">
            <a:avLst/>
          </a:prstGeom>
        </p:spPr>
      </p:pic>
      <p:pic>
        <p:nvPicPr>
          <p:cNvPr id="23" name="Obrázok 22"/>
          <p:cNvPicPr>
            <a:picLocks noChangeAspect="1"/>
          </p:cNvPicPr>
          <p:nvPr/>
        </p:nvPicPr>
        <p:blipFill>
          <a:blip r:embed="rId5"/>
          <a:stretch>
            <a:fillRect/>
          </a:stretch>
        </p:blipFill>
        <p:spPr>
          <a:xfrm>
            <a:off x="7926686" y="1647977"/>
            <a:ext cx="1385163" cy="1364540"/>
          </a:xfrm>
          <a:prstGeom prst="rect">
            <a:avLst/>
          </a:prstGeom>
        </p:spPr>
      </p:pic>
      <p:pic>
        <p:nvPicPr>
          <p:cNvPr id="32" name="Obrázok 31"/>
          <p:cNvPicPr>
            <a:picLocks noChangeAspect="1"/>
          </p:cNvPicPr>
          <p:nvPr/>
        </p:nvPicPr>
        <p:blipFill>
          <a:blip r:embed="rId6"/>
          <a:stretch>
            <a:fillRect/>
          </a:stretch>
        </p:blipFill>
        <p:spPr>
          <a:xfrm>
            <a:off x="3902527" y="3112900"/>
            <a:ext cx="5053562" cy="2174477"/>
          </a:xfrm>
          <a:prstGeom prst="rect">
            <a:avLst/>
          </a:prstGeom>
        </p:spPr>
      </p:pic>
      <p:sp>
        <p:nvSpPr>
          <p:cNvPr id="33" name="BlokTextu 32"/>
          <p:cNvSpPr txBox="1"/>
          <p:nvPr/>
        </p:nvSpPr>
        <p:spPr>
          <a:xfrm>
            <a:off x="612900" y="7135729"/>
            <a:ext cx="2922542" cy="4840236"/>
          </a:xfrm>
          <a:prstGeom prst="rect">
            <a:avLst/>
          </a:prstGeom>
          <a:noFill/>
        </p:spPr>
        <p:txBody>
          <a:bodyPr wrap="square" rtlCol="0">
            <a:spAutoFit/>
          </a:bodyPr>
          <a:lstStyle/>
          <a:p>
            <a:pPr algn="just"/>
            <a:r>
              <a:rPr lang="sk-SK" sz="1691" b="1" dirty="0"/>
              <a:t>1. Chapter </a:t>
            </a:r>
          </a:p>
          <a:p>
            <a:pPr algn="just"/>
            <a:r>
              <a:rPr lang="en-US" sz="1268" dirty="0"/>
              <a:t>All submitted papers should be written in English, Slovak, or Czech language. Each paper will be peer-reviewed by reviewers. Specialized reviewers are selected by Guest Editor. A paper will be accepted provided that reviewers recommend it for being published.</a:t>
            </a:r>
          </a:p>
          <a:p>
            <a:pPr algn="just"/>
            <a:endParaRPr lang="en-US" sz="1268" dirty="0"/>
          </a:p>
          <a:p>
            <a:pPr algn="just"/>
            <a:r>
              <a:rPr lang="en-US" sz="1268" dirty="0"/>
              <a:t>Submission of a paper implies that it has not been published previously, that it is not under consideration for being published elsewhere or in the press, and that if accepted, it will not be published elsewhere in the same form, in English or in another language without the prior written consent of the publisher. Plagiarism or self-plagiarism is not allowed. If any form of plagiarism occurs, the paper will be rejected. If plagiarism is found, the Guest Editor will contact the author's institute and funding agencies.</a:t>
            </a:r>
            <a:endParaRPr lang="sk-SK" sz="1268" dirty="0"/>
          </a:p>
          <a:p>
            <a:pPr algn="just"/>
            <a:endParaRPr lang="sk-SK" sz="1268" dirty="0"/>
          </a:p>
          <a:p>
            <a:pPr algn="just"/>
            <a:endParaRPr lang="sk-SK" sz="1268" dirty="0"/>
          </a:p>
        </p:txBody>
      </p:sp>
      <p:sp>
        <p:nvSpPr>
          <p:cNvPr id="34" name="BlokTextu 33"/>
          <p:cNvSpPr txBox="1"/>
          <p:nvPr/>
        </p:nvSpPr>
        <p:spPr>
          <a:xfrm>
            <a:off x="4868353" y="5387760"/>
            <a:ext cx="3218510" cy="287451"/>
          </a:xfrm>
          <a:prstGeom prst="rect">
            <a:avLst/>
          </a:prstGeom>
          <a:noFill/>
        </p:spPr>
        <p:txBody>
          <a:bodyPr wrap="none" rtlCol="0">
            <a:spAutoFit/>
          </a:bodyPr>
          <a:lstStyle/>
          <a:p>
            <a:r>
              <a:rPr lang="en-US" sz="1268" dirty="0"/>
              <a:t>Fig. </a:t>
            </a:r>
            <a:r>
              <a:rPr lang="sk-SK" sz="1268" dirty="0"/>
              <a:t>2</a:t>
            </a:r>
            <a:r>
              <a:rPr lang="en-US" sz="1268" dirty="0"/>
              <a:t> 2D Simulation model of bottle filling line</a:t>
            </a:r>
            <a:endParaRPr lang="sk-SK" sz="1268" dirty="0"/>
          </a:p>
        </p:txBody>
      </p:sp>
      <p:graphicFrame>
        <p:nvGraphicFramePr>
          <p:cNvPr id="39" name="Tabuľka 38"/>
          <p:cNvGraphicFramePr>
            <a:graphicFrameLocks noGrp="1"/>
          </p:cNvGraphicFramePr>
          <p:nvPr>
            <p:extLst>
              <p:ext uri="{D42A27DB-BD31-4B8C-83A1-F6EECF244321}">
                <p14:modId xmlns:p14="http://schemas.microsoft.com/office/powerpoint/2010/main" val="135923710"/>
              </p:ext>
            </p:extLst>
          </p:nvPr>
        </p:nvGraphicFramePr>
        <p:xfrm>
          <a:off x="3902524" y="6114313"/>
          <a:ext cx="5053563" cy="1591872"/>
        </p:xfrm>
        <a:graphic>
          <a:graphicData uri="http://schemas.openxmlformats.org/drawingml/2006/table">
            <a:tbl>
              <a:tblPr firstRow="1" firstCol="1" bandRow="1" bandCol="1"/>
              <a:tblGrid>
                <a:gridCol w="1584168">
                  <a:extLst>
                    <a:ext uri="{9D8B030D-6E8A-4147-A177-3AD203B41FA5}">
                      <a16:colId xmlns:a16="http://schemas.microsoft.com/office/drawing/2014/main" val="1536205698"/>
                    </a:ext>
                  </a:extLst>
                </a:gridCol>
                <a:gridCol w="2000833">
                  <a:extLst>
                    <a:ext uri="{9D8B030D-6E8A-4147-A177-3AD203B41FA5}">
                      <a16:colId xmlns:a16="http://schemas.microsoft.com/office/drawing/2014/main" val="3941647394"/>
                    </a:ext>
                  </a:extLst>
                </a:gridCol>
                <a:gridCol w="1468562">
                  <a:extLst>
                    <a:ext uri="{9D8B030D-6E8A-4147-A177-3AD203B41FA5}">
                      <a16:colId xmlns:a16="http://schemas.microsoft.com/office/drawing/2014/main" val="3691050548"/>
                    </a:ext>
                  </a:extLst>
                </a:gridCol>
              </a:tblGrid>
              <a:tr h="153453">
                <a:tc>
                  <a:txBody>
                    <a:bodyPr/>
                    <a:lstStyle/>
                    <a:p>
                      <a:pPr algn="ctr">
                        <a:lnSpc>
                          <a:spcPct val="115000"/>
                        </a:lnSpc>
                        <a:spcAft>
                          <a:spcPts val="0"/>
                        </a:spcAft>
                      </a:pPr>
                      <a:r>
                        <a:rPr lang="en-US" sz="900" b="1" dirty="0">
                          <a:effectLst/>
                          <a:latin typeface="+mj-lt"/>
                          <a:ea typeface="Times New Roman" panose="02020603050405020304" pitchFamily="18" charset="0"/>
                          <a:cs typeface="Times New Roman" panose="02020603050405020304" pitchFamily="18" charset="0"/>
                        </a:rPr>
                        <a:t>Former state</a:t>
                      </a:r>
                      <a:endParaRPr lang="sk-SK" sz="900" dirty="0">
                        <a:effectLst/>
                        <a:latin typeface="+mj-lt"/>
                        <a:ea typeface="Calibri" panose="020F0502020204030204" pitchFamily="34" charset="0"/>
                        <a:cs typeface="Times New Roman" panose="02020603050405020304" pitchFamily="18" charset="0"/>
                      </a:endParaRPr>
                    </a:p>
                  </a:txBody>
                  <a:tcPr marL="28994" marR="289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dirty="0">
                          <a:effectLst/>
                          <a:latin typeface="+mj-lt"/>
                          <a:ea typeface="Times New Roman" panose="02020603050405020304" pitchFamily="18" charset="0"/>
                          <a:cs typeface="Times New Roman" panose="02020603050405020304" pitchFamily="18" charset="0"/>
                        </a:rPr>
                        <a:t>Technology = impulse of a change</a:t>
                      </a:r>
                      <a:endParaRPr lang="sk-SK" sz="900" dirty="0">
                        <a:effectLst/>
                        <a:latin typeface="+mj-lt"/>
                        <a:ea typeface="Calibri" panose="020F0502020204030204" pitchFamily="34" charset="0"/>
                        <a:cs typeface="Times New Roman" panose="02020603050405020304" pitchFamily="18" charset="0"/>
                      </a:endParaRPr>
                    </a:p>
                  </a:txBody>
                  <a:tcPr marL="28994" marR="289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effectLst/>
                          <a:latin typeface="+mj-lt"/>
                          <a:ea typeface="Times New Roman" panose="02020603050405020304" pitchFamily="18" charset="0"/>
                          <a:cs typeface="Times New Roman" panose="02020603050405020304" pitchFamily="18" charset="0"/>
                        </a:rPr>
                        <a:t>New state</a:t>
                      </a:r>
                      <a:endParaRPr lang="sk-SK" sz="900">
                        <a:effectLst/>
                        <a:latin typeface="+mj-lt"/>
                        <a:ea typeface="Calibri" panose="020F0502020204030204" pitchFamily="34" charset="0"/>
                        <a:cs typeface="Times New Roman" panose="02020603050405020304" pitchFamily="18" charset="0"/>
                      </a:endParaRPr>
                    </a:p>
                  </a:txBody>
                  <a:tcPr marL="28994" marR="289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8057622"/>
                  </a:ext>
                </a:extLst>
              </a:tr>
              <a:tr h="479473">
                <a:tc>
                  <a:txBody>
                    <a:bodyPr/>
                    <a:lstStyle/>
                    <a:p>
                      <a:pPr algn="just">
                        <a:lnSpc>
                          <a:spcPct val="115000"/>
                        </a:lnSpc>
                        <a:spcAft>
                          <a:spcPts val="0"/>
                        </a:spcAft>
                      </a:pPr>
                      <a:r>
                        <a:rPr lang="en-US" sz="900" dirty="0">
                          <a:effectLst/>
                          <a:latin typeface="+mj-lt"/>
                          <a:ea typeface="Times New Roman" panose="02020603050405020304" pitchFamily="18" charset="0"/>
                          <a:cs typeface="Times New Roman" panose="02020603050405020304" pitchFamily="18" charset="0"/>
                        </a:rPr>
                        <a:t>The information is present at one time in one place.</a:t>
                      </a:r>
                      <a:endParaRPr lang="sk-SK" sz="900" dirty="0">
                        <a:effectLst/>
                        <a:latin typeface="+mj-lt"/>
                        <a:ea typeface="Calibri" panose="020F0502020204030204" pitchFamily="34" charset="0"/>
                        <a:cs typeface="Times New Roman" panose="02020603050405020304" pitchFamily="18" charset="0"/>
                      </a:endParaRPr>
                    </a:p>
                  </a:txBody>
                  <a:tcPr marL="28994" marR="289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dirty="0">
                          <a:effectLst/>
                          <a:latin typeface="+mj-lt"/>
                          <a:ea typeface="Times New Roman" panose="02020603050405020304" pitchFamily="18" charset="0"/>
                          <a:cs typeface="Times New Roman" panose="02020603050405020304" pitchFamily="18" charset="0"/>
                        </a:rPr>
                        <a:t>Shared databases.</a:t>
                      </a:r>
                      <a:endParaRPr lang="sk-SK" sz="900" dirty="0">
                        <a:effectLst/>
                        <a:latin typeface="+mj-lt"/>
                        <a:ea typeface="Calibri" panose="020F0502020204030204" pitchFamily="34" charset="0"/>
                        <a:cs typeface="Times New Roman" panose="02020603050405020304" pitchFamily="18" charset="0"/>
                      </a:endParaRPr>
                    </a:p>
                  </a:txBody>
                  <a:tcPr marL="28994" marR="289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a:effectLst/>
                          <a:latin typeface="+mj-lt"/>
                          <a:ea typeface="Times New Roman" panose="02020603050405020304" pitchFamily="18" charset="0"/>
                          <a:cs typeface="Times New Roman" panose="02020603050405020304" pitchFamily="18" charset="0"/>
                        </a:rPr>
                        <a:t>The information is present at one time, in those places where it is needed.</a:t>
                      </a:r>
                      <a:endParaRPr lang="sk-SK" sz="900">
                        <a:effectLst/>
                        <a:latin typeface="+mj-lt"/>
                        <a:ea typeface="Calibri" panose="020F0502020204030204" pitchFamily="34" charset="0"/>
                        <a:cs typeface="Times New Roman" panose="02020603050405020304" pitchFamily="18" charset="0"/>
                      </a:endParaRPr>
                    </a:p>
                  </a:txBody>
                  <a:tcPr marL="28994" marR="289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72345"/>
                  </a:ext>
                </a:extLst>
              </a:tr>
              <a:tr h="316463">
                <a:tc>
                  <a:txBody>
                    <a:bodyPr/>
                    <a:lstStyle/>
                    <a:p>
                      <a:pPr algn="just">
                        <a:lnSpc>
                          <a:spcPct val="115000"/>
                        </a:lnSpc>
                        <a:spcAft>
                          <a:spcPts val="0"/>
                        </a:spcAft>
                      </a:pPr>
                      <a:r>
                        <a:rPr lang="en-US" sz="900" dirty="0">
                          <a:effectLst/>
                          <a:latin typeface="+mj-lt"/>
                          <a:ea typeface="Times New Roman" panose="02020603050405020304" pitchFamily="18" charset="0"/>
                          <a:cs typeface="Times New Roman" panose="02020603050405020304" pitchFamily="18" charset="0"/>
                        </a:rPr>
                        <a:t>Complex work can only be done by expert.</a:t>
                      </a:r>
                      <a:endParaRPr lang="sk-SK" sz="900" dirty="0">
                        <a:effectLst/>
                        <a:latin typeface="+mj-lt"/>
                        <a:ea typeface="Calibri" panose="020F0502020204030204" pitchFamily="34" charset="0"/>
                        <a:cs typeface="Times New Roman" panose="02020603050405020304" pitchFamily="18" charset="0"/>
                      </a:endParaRPr>
                    </a:p>
                  </a:txBody>
                  <a:tcPr marL="28994" marR="289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dirty="0">
                          <a:effectLst/>
                          <a:latin typeface="+mj-lt"/>
                          <a:ea typeface="Times New Roman" panose="02020603050405020304" pitchFamily="18" charset="0"/>
                          <a:cs typeface="Times New Roman" panose="02020603050405020304" pitchFamily="18" charset="0"/>
                        </a:rPr>
                        <a:t>Expert systems.</a:t>
                      </a:r>
                      <a:endParaRPr lang="sk-SK" sz="900" dirty="0">
                        <a:effectLst/>
                        <a:latin typeface="+mj-lt"/>
                        <a:ea typeface="Calibri" panose="020F0502020204030204" pitchFamily="34" charset="0"/>
                        <a:cs typeface="Times New Roman" panose="02020603050405020304" pitchFamily="18" charset="0"/>
                      </a:endParaRPr>
                    </a:p>
                  </a:txBody>
                  <a:tcPr marL="28994" marR="289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a:effectLst/>
                          <a:latin typeface="+mj-lt"/>
                          <a:ea typeface="Times New Roman" panose="02020603050405020304" pitchFamily="18" charset="0"/>
                          <a:cs typeface="Times New Roman" panose="02020603050405020304" pitchFamily="18" charset="0"/>
                        </a:rPr>
                        <a:t>Versatile worker is able to replace expert.</a:t>
                      </a:r>
                      <a:endParaRPr lang="sk-SK" sz="900">
                        <a:effectLst/>
                        <a:latin typeface="+mj-lt"/>
                        <a:ea typeface="Calibri" panose="020F0502020204030204" pitchFamily="34" charset="0"/>
                        <a:cs typeface="Times New Roman" panose="02020603050405020304" pitchFamily="18" charset="0"/>
                      </a:endParaRPr>
                    </a:p>
                  </a:txBody>
                  <a:tcPr marL="28994" marR="289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847265"/>
                  </a:ext>
                </a:extLst>
              </a:tr>
              <a:tr h="642483">
                <a:tc>
                  <a:txBody>
                    <a:bodyPr/>
                    <a:lstStyle/>
                    <a:p>
                      <a:pPr algn="just">
                        <a:lnSpc>
                          <a:spcPct val="115000"/>
                        </a:lnSpc>
                        <a:spcAft>
                          <a:spcPts val="0"/>
                        </a:spcAft>
                      </a:pPr>
                      <a:r>
                        <a:rPr lang="en-US" sz="900" dirty="0">
                          <a:effectLst/>
                          <a:latin typeface="+mj-lt"/>
                          <a:ea typeface="Times New Roman" panose="02020603050405020304" pitchFamily="18" charset="0"/>
                          <a:cs typeface="Times New Roman" panose="02020603050405020304" pitchFamily="18" charset="0"/>
                        </a:rPr>
                        <a:t>It is necessary to choose between centralization and decentralization.</a:t>
                      </a:r>
                      <a:endParaRPr lang="sk-SK" sz="900" dirty="0">
                        <a:effectLst/>
                        <a:latin typeface="+mj-lt"/>
                        <a:ea typeface="Calibri" panose="020F0502020204030204" pitchFamily="34" charset="0"/>
                        <a:cs typeface="Times New Roman" panose="02020603050405020304" pitchFamily="18" charset="0"/>
                      </a:endParaRPr>
                    </a:p>
                  </a:txBody>
                  <a:tcPr marL="28994" marR="289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dirty="0">
                          <a:effectLst/>
                          <a:latin typeface="+mj-lt"/>
                          <a:ea typeface="Times New Roman" panose="02020603050405020304" pitchFamily="18" charset="0"/>
                          <a:cs typeface="Times New Roman" panose="02020603050405020304" pitchFamily="18" charset="0"/>
                        </a:rPr>
                        <a:t>Telecommunication tools, networks.</a:t>
                      </a:r>
                      <a:endParaRPr lang="sk-SK" sz="900" dirty="0">
                        <a:effectLst/>
                        <a:latin typeface="+mj-lt"/>
                        <a:ea typeface="Calibri" panose="020F0502020204030204" pitchFamily="34" charset="0"/>
                        <a:cs typeface="Times New Roman" panose="02020603050405020304" pitchFamily="18" charset="0"/>
                      </a:endParaRPr>
                    </a:p>
                  </a:txBody>
                  <a:tcPr marL="28994" marR="289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dirty="0">
                          <a:effectLst/>
                          <a:latin typeface="+mj-lt"/>
                          <a:ea typeface="Times New Roman" panose="02020603050405020304" pitchFamily="18" charset="0"/>
                          <a:cs typeface="Times New Roman" panose="02020603050405020304" pitchFamily="18" charset="0"/>
                        </a:rPr>
                        <a:t>It is possible to use the current benefits of centralization and decentralization.</a:t>
                      </a:r>
                      <a:endParaRPr lang="sk-SK" sz="900" dirty="0">
                        <a:effectLst/>
                        <a:latin typeface="+mj-lt"/>
                        <a:ea typeface="Calibri" panose="020F0502020204030204" pitchFamily="34" charset="0"/>
                        <a:cs typeface="Times New Roman" panose="02020603050405020304" pitchFamily="18" charset="0"/>
                      </a:endParaRPr>
                    </a:p>
                  </a:txBody>
                  <a:tcPr marL="28994" marR="289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3467565"/>
                  </a:ext>
                </a:extLst>
              </a:tr>
            </a:tbl>
          </a:graphicData>
        </a:graphic>
      </p:graphicFrame>
      <p:sp>
        <p:nvSpPr>
          <p:cNvPr id="40" name="BlokTextu 39"/>
          <p:cNvSpPr txBox="1"/>
          <p:nvPr/>
        </p:nvSpPr>
        <p:spPr>
          <a:xfrm>
            <a:off x="3902524" y="5871247"/>
            <a:ext cx="3192816" cy="287451"/>
          </a:xfrm>
          <a:prstGeom prst="rect">
            <a:avLst/>
          </a:prstGeom>
          <a:noFill/>
        </p:spPr>
        <p:txBody>
          <a:bodyPr wrap="square" rtlCol="0">
            <a:spAutoFit/>
          </a:bodyPr>
          <a:lstStyle/>
          <a:p>
            <a:r>
              <a:rPr lang="sk-SK" sz="1268" dirty="0"/>
              <a:t>Tab. 1 Technologies as initiative to a change</a:t>
            </a:r>
          </a:p>
        </p:txBody>
      </p:sp>
    </p:spTree>
    <p:extLst>
      <p:ext uri="{BB962C8B-B14F-4D97-AF65-F5344CB8AC3E}">
        <p14:creationId xmlns:p14="http://schemas.microsoft.com/office/powerpoint/2010/main" val="13199124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991D128B54415408C8A561EDBEF6F59" ma:contentTypeVersion="12" ma:contentTypeDescription="Umožňuje vytvoriť nový dokument." ma:contentTypeScope="" ma:versionID="2db92cadd0320d78263d5feea6ce82ec">
  <xsd:schema xmlns:xsd="http://www.w3.org/2001/XMLSchema" xmlns:xs="http://www.w3.org/2001/XMLSchema" xmlns:p="http://schemas.microsoft.com/office/2006/metadata/properties" xmlns:ns2="23ed4d53-f3bb-4aa9-a1ea-eab483942ada" xmlns:ns3="591b52bd-2bfb-487d-8318-6751a8a52894" targetNamespace="http://schemas.microsoft.com/office/2006/metadata/properties" ma:root="true" ma:fieldsID="af95f22fc648bf9521830c866ba2c674" ns2:_="" ns3:_="">
    <xsd:import namespace="23ed4d53-f3bb-4aa9-a1ea-eab483942ada"/>
    <xsd:import namespace="591b52bd-2bfb-487d-8318-6751a8a5289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ed4d53-f3bb-4aa9-a1ea-eab483942ad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Značky obrázka" ma:readOnly="false" ma:fieldId="{5cf76f15-5ced-4ddc-b409-7134ff3c332f}" ma:taxonomyMulti="true" ma:sspId="bb6f6f3b-2fe1-4014-a0bf-2a89c100a373"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91b52bd-2bfb-487d-8318-6751a8a52894"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2876550-fdb4-4fe9-b0b7-5dc9aa39b32c}" ma:internalName="TaxCatchAll" ma:showField="CatchAllData" ma:web="591b52bd-2bfb-487d-8318-6751a8a5289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3ed4d53-f3bb-4aa9-a1ea-eab483942ada">
      <Terms xmlns="http://schemas.microsoft.com/office/infopath/2007/PartnerControls"/>
    </lcf76f155ced4ddcb4097134ff3c332f>
    <TaxCatchAll xmlns="591b52bd-2bfb-487d-8318-6751a8a52894" xsi:nil="true"/>
  </documentManagement>
</p:properties>
</file>

<file path=customXml/itemProps1.xml><?xml version="1.0" encoding="utf-8"?>
<ds:datastoreItem xmlns:ds="http://schemas.openxmlformats.org/officeDocument/2006/customXml" ds:itemID="{F562FEF2-D5CA-4990-A0C7-0F46888265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ed4d53-f3bb-4aa9-a1ea-eab483942ada"/>
    <ds:schemaRef ds:uri="591b52bd-2bfb-487d-8318-6751a8a5289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2CB082C-40D4-4FA1-9F0D-AD8DEB26D985}">
  <ds:schemaRefs>
    <ds:schemaRef ds:uri="http://schemas.microsoft.com/sharepoint/v3/contenttype/forms"/>
  </ds:schemaRefs>
</ds:datastoreItem>
</file>

<file path=customXml/itemProps3.xml><?xml version="1.0" encoding="utf-8"?>
<ds:datastoreItem xmlns:ds="http://schemas.openxmlformats.org/officeDocument/2006/customXml" ds:itemID="{40ACD381-A6CC-445F-80E6-D8CCD1E21220}">
  <ds:schemaRefs>
    <ds:schemaRef ds:uri="http://purl.org/dc/dcmitype/"/>
    <ds:schemaRef ds:uri="591b52bd-2bfb-487d-8318-6751a8a52894"/>
    <ds:schemaRef ds:uri="http://purl.org/dc/terms/"/>
    <ds:schemaRef ds:uri="http://schemas.microsoft.com/office/infopath/2007/PartnerControls"/>
    <ds:schemaRef ds:uri="http://schemas.microsoft.com/office/2006/documentManagement/types"/>
    <ds:schemaRef ds:uri="http://schemas.microsoft.com/office/2006/metadata/properties"/>
    <ds:schemaRef ds:uri="http://purl.org/dc/elements/1.1/"/>
    <ds:schemaRef ds:uri="23ed4d53-f3bb-4aa9-a1ea-eab483942ada"/>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1c9f27ef-fee6-45f4-9a64-255a8c8e25a5}" enabled="0" method="" siteId="{1c9f27ef-fee6-45f4-9a64-255a8c8e25a5}" removed="1"/>
</clbl:labelList>
</file>

<file path=docProps/app.xml><?xml version="1.0" encoding="utf-8"?>
<Properties xmlns="http://schemas.openxmlformats.org/officeDocument/2006/extended-properties" xmlns:vt="http://schemas.openxmlformats.org/officeDocument/2006/docPropsVTypes">
  <TotalTime>2599</TotalTime>
  <Words>422</Words>
  <Application>Microsoft Office PowerPoint</Application>
  <PresentationFormat>A3 (297 x 420 mm)</PresentationFormat>
  <Paragraphs>37</Paragraphs>
  <Slides>1</Slides>
  <Notes>1</Notes>
  <HiddenSlides>0</HiddenSlides>
  <MMClips>0</MMClips>
  <ScaleCrop>false</ScaleCrop>
  <HeadingPairs>
    <vt:vector size="6" baseType="variant">
      <vt:variant>
        <vt:lpstr>Použité písma</vt:lpstr>
      </vt:variant>
      <vt:variant>
        <vt:i4>2</vt:i4>
      </vt:variant>
      <vt:variant>
        <vt:lpstr>Motív</vt:lpstr>
      </vt:variant>
      <vt:variant>
        <vt:i4>1</vt:i4>
      </vt:variant>
      <vt:variant>
        <vt:lpstr>Nadpisy snímok</vt:lpstr>
      </vt:variant>
      <vt:variant>
        <vt:i4>1</vt:i4>
      </vt:variant>
    </vt:vector>
  </HeadingPairs>
  <TitlesOfParts>
    <vt:vector size="4" baseType="lpstr">
      <vt:lpstr>Arial</vt:lpstr>
      <vt:lpstr>Calibri</vt:lpstr>
      <vt:lpstr>Office Theme</vt:lpstr>
      <vt:lpstr>Prezentácia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Mira</dc:creator>
  <cp:lastModifiedBy>Marek Mizerák</cp:lastModifiedBy>
  <cp:revision>37</cp:revision>
  <dcterms:created xsi:type="dcterms:W3CDTF">2013-02-11T11:53:56Z</dcterms:created>
  <dcterms:modified xsi:type="dcterms:W3CDTF">2026-02-11T07:09:05Z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0x0101007991D128B54415408C8A561EDBEF6F59</vt:lpwstr>
  </property>
  <property fmtid="{D5CDD505-2E9C-101B-9397-08002B2CF9AE}" pid="3" name="MediaServiceImageTags">
    <vt:lpwstr/>
  </property>
</Properties>
</file>